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55"/>
    <a:srgbClr val="FFCD16"/>
    <a:srgbClr val="055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2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86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3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52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97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34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3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4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61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BD87-2F32-4C97-B504-5A34CC37E70F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59D3-C801-45C1-AF1A-2C6B4B457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9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FF0CF7D9-D2C8-0F29-B78B-1486B04E8F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906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34067" y="5564458"/>
            <a:ext cx="743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55F9F"/>
                </a:solidFill>
                <a:latin typeface="Avenir" panose="020B0503020203020204" pitchFamily="34" charset="0"/>
              </a:rPr>
              <a:t>Jour XX décembre, votre magasin XX se mobilise à l’occasion du </a:t>
            </a:r>
            <a:r>
              <a:rPr lang="fr-FR" sz="2000">
                <a:solidFill>
                  <a:srgbClr val="055F9F"/>
                </a:solidFill>
                <a:latin typeface="Avenir" panose="020B0503020203020204" pitchFamily="34" charset="0"/>
              </a:rPr>
              <a:t>Téléthon 2025.</a:t>
            </a:r>
            <a:endParaRPr lang="fr-FR" sz="2000" dirty="0">
              <a:solidFill>
                <a:srgbClr val="055F9F"/>
              </a:solidFill>
              <a:latin typeface="Avenir" panose="020B0503020203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208400" y="2487814"/>
            <a:ext cx="1070516" cy="1071948"/>
          </a:xfrm>
          <a:prstGeom prst="ellipse">
            <a:avLst/>
          </a:prstGeom>
          <a:noFill/>
          <a:ln>
            <a:solidFill>
              <a:srgbClr val="A3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961366" y="2885475"/>
            <a:ext cx="1584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A30055"/>
                </a:solidFill>
                <a:latin typeface="Avenir" panose="020B0503020203020204" pitchFamily="34" charset="0"/>
              </a:rPr>
              <a:t>1 Ticket 2€</a:t>
            </a:r>
          </a:p>
        </p:txBody>
      </p:sp>
      <p:sp>
        <p:nvSpPr>
          <p:cNvPr id="12" name="Ellipse 11"/>
          <p:cNvSpPr/>
          <p:nvPr/>
        </p:nvSpPr>
        <p:spPr>
          <a:xfrm>
            <a:off x="7091589" y="4341355"/>
            <a:ext cx="1133357" cy="1146996"/>
          </a:xfrm>
          <a:prstGeom prst="ellipse">
            <a:avLst/>
          </a:prstGeom>
          <a:noFill/>
          <a:ln>
            <a:solidFill>
              <a:srgbClr val="A30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A30055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28748" y="4617718"/>
            <a:ext cx="1275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A30055"/>
                </a:solidFill>
                <a:latin typeface="Avenir" panose="020B0503020203020204" pitchFamily="34" charset="0"/>
              </a:rPr>
              <a:t>Tirage au sort XXX à XXX</a:t>
            </a:r>
          </a:p>
        </p:txBody>
      </p:sp>
      <p:sp>
        <p:nvSpPr>
          <p:cNvPr id="13" name="Ellipse 12"/>
          <p:cNvSpPr/>
          <p:nvPr/>
        </p:nvSpPr>
        <p:spPr>
          <a:xfrm>
            <a:off x="7980788" y="3325964"/>
            <a:ext cx="1275984" cy="1291339"/>
          </a:xfrm>
          <a:prstGeom prst="ellipse">
            <a:avLst/>
          </a:prstGeom>
          <a:noFill/>
          <a:ln>
            <a:solidFill>
              <a:srgbClr val="FFCD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CD1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80788" y="3571343"/>
            <a:ext cx="1287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CD16"/>
                </a:solidFill>
                <a:latin typeface="Avenir" panose="020B0503020203020204" pitchFamily="34" charset="0"/>
              </a:rPr>
              <a:t>A gagner un caddie d’une valeur de 150€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9281" y="3228945"/>
            <a:ext cx="2256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A30055"/>
                </a:solidFill>
                <a:latin typeface="Avenir" panose="020B0503020203020204" pitchFamily="34" charset="0"/>
              </a:rPr>
              <a:t>Merci à</a:t>
            </a:r>
          </a:p>
        </p:txBody>
      </p:sp>
      <p:pic>
        <p:nvPicPr>
          <p:cNvPr id="16" name="Image 15" descr="Une image contenant habits, personne, dessin humoristique, homme&#10;&#10;Description générée automatiquement">
            <a:extLst>
              <a:ext uri="{FF2B5EF4-FFF2-40B4-BE49-F238E27FC236}">
                <a16:creationId xmlns:a16="http://schemas.microsoft.com/office/drawing/2014/main" id="{158EE78F-7B85-A2FA-49AF-8D3CDF422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6" y="2372282"/>
            <a:ext cx="3575498" cy="3123272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39340A22-A6EA-A714-74C1-A8120063B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62185"/>
            <a:ext cx="3209363" cy="5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37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441f11-1150-4c0a-b913-4d4f6725c61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6B830A418BF4AA1C99C3A97871F3F" ma:contentTypeVersion="14" ma:contentTypeDescription="Crée un document." ma:contentTypeScope="" ma:versionID="7bef99f09c539fdbdfb373793a4f1a76">
  <xsd:schema xmlns:xsd="http://www.w3.org/2001/XMLSchema" xmlns:xs="http://www.w3.org/2001/XMLSchema" xmlns:p="http://schemas.microsoft.com/office/2006/metadata/properties" xmlns:ns2="76441f11-1150-4c0a-b913-4d4f6725c611" xmlns:ns3="c150c49e-a341-4aaa-85d9-293fe8a08ffb" targetNamespace="http://schemas.microsoft.com/office/2006/metadata/properties" ma:root="true" ma:fieldsID="302a985d419423f665b431b7cf962c39" ns2:_="" ns3:_="">
    <xsd:import namespace="76441f11-1150-4c0a-b913-4d4f6725c611"/>
    <xsd:import namespace="c150c49e-a341-4aaa-85d9-293fe8a08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41f11-1150-4c0a-b913-4d4f6725c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a14af0cc-7ff8-40b0-b4b8-656ce9f27b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c49e-a341-4aaa-85d9-293fe8a08f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BB8751-43A7-4C6C-865A-0AD761EA00AD}">
  <ds:schemaRefs>
    <ds:schemaRef ds:uri="http://schemas.microsoft.com/office/2006/metadata/properties"/>
    <ds:schemaRef ds:uri="http://schemas.microsoft.com/office/infopath/2007/PartnerControls"/>
    <ds:schemaRef ds:uri="e9855ad8-198a-40f9-8540-afef81745949"/>
    <ds:schemaRef ds:uri="d0eddec2-f772-4667-ab8a-9e5349740145"/>
    <ds:schemaRef ds:uri="76441f11-1150-4c0a-b913-4d4f6725c611"/>
  </ds:schemaRefs>
</ds:datastoreItem>
</file>

<file path=customXml/itemProps2.xml><?xml version="1.0" encoding="utf-8"?>
<ds:datastoreItem xmlns:ds="http://schemas.openxmlformats.org/officeDocument/2006/customXml" ds:itemID="{291CFEF7-2DEC-476B-B0C4-5C74ABB4FB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10D3A7-41F0-4A57-B0F1-285E5AB4E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441f11-1150-4c0a-b913-4d4f6725c611"/>
    <ds:schemaRef ds:uri="c150c49e-a341-4aaa-85d9-293fe8a08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36</Words>
  <Application>Microsoft Office PowerPoint</Application>
  <PresentationFormat>Format A4 (210 x 297 mm)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Avenir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LOPEZ, Valentine</dc:creator>
  <cp:lastModifiedBy>LOUREIRO, Isabelle</cp:lastModifiedBy>
  <cp:revision>9</cp:revision>
  <dcterms:created xsi:type="dcterms:W3CDTF">2021-09-20T11:46:01Z</dcterms:created>
  <dcterms:modified xsi:type="dcterms:W3CDTF">2025-02-18T15:27:06Z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0x010100C9D6B830A418BF4AA1C99C3A97871F3F</vt:lpwstr>
  </property>
  <property fmtid="{D5CDD505-2E9C-101B-9397-08002B2CF9AE}" pid="3" name="MediaServiceImageTags">
    <vt:lpwstr/>
  </property>
</Properties>
</file>